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33" d="100"/>
          <a:sy n="33" d="100"/>
        </p:scale>
        <p:origin x="2820" y="1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8267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3313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0008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2438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2142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7443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403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1900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1017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3839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25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9D99D-A6A4-405C-8F12-6529FAAC8679}" type="datetimeFigureOut">
              <a:rPr lang="en-CA" smtClean="0"/>
              <a:t>22/11/2016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589A8-BD96-4E5B-ABFC-1F7EAD3C7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7358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image" Target="../media/image1.PNG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5" Type="http://schemas.openxmlformats.org/officeDocument/2006/relationships/image" Target="../media/image13.PNG"/><Relationship Id="rId10" Type="http://schemas.openxmlformats.org/officeDocument/2006/relationships/image" Target="../media/image19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91416" y="3718679"/>
            <a:ext cx="13190292" cy="3139321"/>
            <a:chOff x="-1591416" y="3718679"/>
            <a:chExt cx="13190292" cy="3139321"/>
          </a:xfrm>
        </p:grpSpPr>
        <p:grpSp>
          <p:nvGrpSpPr>
            <p:cNvPr id="5" name="Group 4"/>
            <p:cNvGrpSpPr/>
            <p:nvPr/>
          </p:nvGrpSpPr>
          <p:grpSpPr>
            <a:xfrm>
              <a:off x="1087395" y="3718679"/>
              <a:ext cx="10511481" cy="3139321"/>
              <a:chOff x="1087395" y="3718679"/>
              <a:chExt cx="10511481" cy="3139321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1087395" y="3718679"/>
                <a:ext cx="10511481" cy="313932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1091684" y="3718679"/>
                <a:ext cx="5253135" cy="31393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6600" dirty="0" smtClean="0">
                    <a:solidFill>
                      <a:schemeClr val="bg1"/>
                    </a:solidFill>
                  </a:rPr>
                  <a:t>CT ground truth with landmarks</a:t>
                </a:r>
                <a:endParaRPr lang="en-CA" sz="6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6344819" y="3718679"/>
                <a:ext cx="5253135" cy="31393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6600" dirty="0" smtClean="0">
                    <a:solidFill>
                      <a:schemeClr val="bg1"/>
                    </a:solidFill>
                  </a:rPr>
                  <a:t>Registered model with error map</a:t>
                </a:r>
                <a:endParaRPr lang="en-CA" sz="66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-1591416" y="3718679"/>
              <a:ext cx="2669480" cy="31299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395877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591417" y="-9331"/>
            <a:ext cx="15399279" cy="6876662"/>
            <a:chOff x="-1591417" y="-9331"/>
            <a:chExt cx="15399279" cy="6876662"/>
          </a:xfrm>
        </p:grpSpPr>
        <p:grpSp>
          <p:nvGrpSpPr>
            <p:cNvPr id="6" name="Group 5"/>
            <p:cNvGrpSpPr/>
            <p:nvPr/>
          </p:nvGrpSpPr>
          <p:grpSpPr>
            <a:xfrm>
              <a:off x="1566161" y="-5962"/>
              <a:ext cx="12241701" cy="6873293"/>
              <a:chOff x="1566161" y="-5962"/>
              <a:chExt cx="12241701" cy="6873293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777" r="10340" b="-136"/>
              <a:stretch/>
            </p:blipFill>
            <p:spPr>
              <a:xfrm>
                <a:off x="1566161" y="0"/>
                <a:ext cx="2873747" cy="6867331"/>
              </a:xfrm>
              <a:prstGeom prst="rect">
                <a:avLst/>
              </a:prstGeom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31" r="4868"/>
              <a:stretch/>
            </p:blipFill>
            <p:spPr>
              <a:xfrm>
                <a:off x="7381662" y="-5962"/>
                <a:ext cx="3225800" cy="6858000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-9733"/>
              <a:stretch/>
            </p:blipFill>
            <p:spPr>
              <a:xfrm>
                <a:off x="4371901" y="3369"/>
                <a:ext cx="3311955" cy="6858000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" r="669"/>
              <a:stretch/>
            </p:blipFill>
            <p:spPr>
              <a:xfrm>
                <a:off x="10607462" y="0"/>
                <a:ext cx="3200400" cy="6858000"/>
              </a:xfrm>
              <a:prstGeom prst="rect">
                <a:avLst/>
              </a:prstGeom>
            </p:spPr>
          </p:pic>
        </p:grpSp>
        <p:grpSp>
          <p:nvGrpSpPr>
            <p:cNvPr id="8" name="Group 7"/>
            <p:cNvGrpSpPr/>
            <p:nvPr/>
          </p:nvGrpSpPr>
          <p:grpSpPr>
            <a:xfrm>
              <a:off x="-1591417" y="-9331"/>
              <a:ext cx="3157577" cy="6858000"/>
              <a:chOff x="8929395" y="0"/>
              <a:chExt cx="3157577" cy="6858000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8929395" y="0"/>
                <a:ext cx="3157577" cy="6858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8929396" y="2367171"/>
                <a:ext cx="2666874" cy="21236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6600" dirty="0" smtClean="0">
                    <a:solidFill>
                      <a:schemeClr val="bg1"/>
                    </a:solidFill>
                  </a:rPr>
                  <a:t>Patient #1</a:t>
                </a:r>
                <a:endParaRPr lang="en-CA" sz="66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31210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2076931" y="13715"/>
            <a:ext cx="15386531" cy="6885430"/>
            <a:chOff x="-1695931" y="-23046"/>
            <a:chExt cx="15386531" cy="6885430"/>
          </a:xfrm>
        </p:grpSpPr>
        <p:grpSp>
          <p:nvGrpSpPr>
            <p:cNvPr id="6" name="Group 5"/>
            <p:cNvGrpSpPr/>
            <p:nvPr/>
          </p:nvGrpSpPr>
          <p:grpSpPr>
            <a:xfrm>
              <a:off x="1267487" y="-23046"/>
              <a:ext cx="12423113" cy="6885430"/>
              <a:chOff x="1267487" y="-23046"/>
              <a:chExt cx="12423113" cy="6885430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67487" y="0"/>
                <a:ext cx="3024853" cy="6858000"/>
              </a:xfrm>
              <a:prstGeom prst="rect">
                <a:avLst/>
              </a:prstGeom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460" r="33322"/>
              <a:stretch/>
            </p:blipFill>
            <p:spPr>
              <a:xfrm>
                <a:off x="7035800" y="-17205"/>
                <a:ext cx="3225800" cy="6878574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510" r="10559"/>
              <a:stretch/>
            </p:blipFill>
            <p:spPr>
              <a:xfrm>
                <a:off x="4292340" y="3369"/>
                <a:ext cx="3187700" cy="6858000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217" r="23826"/>
              <a:stretch/>
            </p:blipFill>
            <p:spPr>
              <a:xfrm>
                <a:off x="10261600" y="-23046"/>
                <a:ext cx="3429000" cy="6885430"/>
              </a:xfrm>
              <a:prstGeom prst="rect">
                <a:avLst/>
              </a:prstGeom>
            </p:spPr>
          </p:pic>
        </p:grpSp>
        <p:grpSp>
          <p:nvGrpSpPr>
            <p:cNvPr id="7" name="Group 6"/>
            <p:cNvGrpSpPr/>
            <p:nvPr/>
          </p:nvGrpSpPr>
          <p:grpSpPr>
            <a:xfrm>
              <a:off x="-1695931" y="-9331"/>
              <a:ext cx="2963418" cy="6858000"/>
              <a:chOff x="8929396" y="0"/>
              <a:chExt cx="2963418" cy="6858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8929396" y="0"/>
                <a:ext cx="2963418" cy="6858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8929396" y="2367171"/>
                <a:ext cx="2666874" cy="21236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6600" dirty="0" smtClean="0">
                    <a:solidFill>
                      <a:schemeClr val="bg1"/>
                    </a:solidFill>
                  </a:rPr>
                  <a:t>Patient #2</a:t>
                </a:r>
                <a:endParaRPr lang="en-CA" sz="66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77698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1683341" y="-10933"/>
            <a:ext cx="15286340" cy="6868933"/>
            <a:chOff x="-1670641" y="-10933"/>
            <a:chExt cx="15286340" cy="6868933"/>
          </a:xfrm>
        </p:grpSpPr>
        <p:grpSp>
          <p:nvGrpSpPr>
            <p:cNvPr id="6" name="Group 5"/>
            <p:cNvGrpSpPr/>
            <p:nvPr/>
          </p:nvGrpSpPr>
          <p:grpSpPr>
            <a:xfrm>
              <a:off x="939800" y="-10933"/>
              <a:ext cx="12675899" cy="6868933"/>
              <a:chOff x="1555620" y="-10933"/>
              <a:chExt cx="12675899" cy="6868933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599" r="418"/>
              <a:stretch/>
            </p:blipFill>
            <p:spPr>
              <a:xfrm>
                <a:off x="1555620" y="-10933"/>
                <a:ext cx="3746500" cy="6858000"/>
              </a:xfrm>
              <a:prstGeom prst="rect">
                <a:avLst/>
              </a:prstGeom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88" r="537"/>
              <a:stretch/>
            </p:blipFill>
            <p:spPr>
              <a:xfrm>
                <a:off x="7829420" y="-10933"/>
                <a:ext cx="3797299" cy="6858000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010" r="11592"/>
              <a:stretch/>
            </p:blipFill>
            <p:spPr>
              <a:xfrm>
                <a:off x="5285888" y="0"/>
                <a:ext cx="2631232" cy="6858000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474" r="16346"/>
              <a:stretch/>
            </p:blipFill>
            <p:spPr>
              <a:xfrm>
                <a:off x="11590955" y="-9331"/>
                <a:ext cx="2640564" cy="6858000"/>
              </a:xfrm>
              <a:prstGeom prst="rect">
                <a:avLst/>
              </a:prstGeom>
            </p:spPr>
          </p:pic>
        </p:grpSp>
        <p:grpSp>
          <p:nvGrpSpPr>
            <p:cNvPr id="7" name="Group 6"/>
            <p:cNvGrpSpPr/>
            <p:nvPr/>
          </p:nvGrpSpPr>
          <p:grpSpPr>
            <a:xfrm>
              <a:off x="-1670641" y="-9331"/>
              <a:ext cx="2669480" cy="6858000"/>
              <a:chOff x="8929396" y="0"/>
              <a:chExt cx="2669480" cy="6858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8929396" y="0"/>
                <a:ext cx="2669480" cy="6858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8929396" y="2367171"/>
                <a:ext cx="2666874" cy="21236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6600" dirty="0" smtClean="0">
                    <a:solidFill>
                      <a:schemeClr val="bg1"/>
                    </a:solidFill>
                  </a:rPr>
                  <a:t>Patient #3</a:t>
                </a:r>
                <a:endParaRPr lang="en-CA" sz="66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38444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1217738" y="-18662"/>
            <a:ext cx="15354393" cy="6882626"/>
            <a:chOff x="-1433638" y="-9331"/>
            <a:chExt cx="15354393" cy="6882626"/>
          </a:xfrm>
        </p:grpSpPr>
        <p:grpSp>
          <p:nvGrpSpPr>
            <p:cNvPr id="6" name="Group 5"/>
            <p:cNvGrpSpPr/>
            <p:nvPr/>
          </p:nvGrpSpPr>
          <p:grpSpPr>
            <a:xfrm>
              <a:off x="1700842" y="-5962"/>
              <a:ext cx="12219913" cy="6879257"/>
              <a:chOff x="1700842" y="-5962"/>
              <a:chExt cx="12219913" cy="6879257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388" r="11176"/>
              <a:stretch/>
            </p:blipFill>
            <p:spPr>
              <a:xfrm>
                <a:off x="1700842" y="15295"/>
                <a:ext cx="2998158" cy="6858000"/>
              </a:xfrm>
              <a:prstGeom prst="rect">
                <a:avLst/>
              </a:prstGeom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515" r="-1046"/>
              <a:stretch/>
            </p:blipFill>
            <p:spPr>
              <a:xfrm>
                <a:off x="7985462" y="5962"/>
                <a:ext cx="3431838" cy="6867333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27" r="-274"/>
              <a:stretch/>
            </p:blipFill>
            <p:spPr>
              <a:xfrm>
                <a:off x="4546600" y="-5962"/>
                <a:ext cx="3505200" cy="6867331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579" r="14272"/>
              <a:stretch/>
            </p:blipFill>
            <p:spPr>
              <a:xfrm>
                <a:off x="11326845" y="5962"/>
                <a:ext cx="2593910" cy="6858000"/>
              </a:xfrm>
              <a:prstGeom prst="rect">
                <a:avLst/>
              </a:prstGeom>
            </p:spPr>
          </p:pic>
        </p:grpSp>
        <p:grpSp>
          <p:nvGrpSpPr>
            <p:cNvPr id="7" name="Group 6"/>
            <p:cNvGrpSpPr/>
            <p:nvPr/>
          </p:nvGrpSpPr>
          <p:grpSpPr>
            <a:xfrm>
              <a:off x="-1433638" y="-9331"/>
              <a:ext cx="3134479" cy="6858000"/>
              <a:chOff x="8929395" y="0"/>
              <a:chExt cx="3134479" cy="6858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8929395" y="0"/>
                <a:ext cx="3134479" cy="6858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8929396" y="2367171"/>
                <a:ext cx="2666874" cy="21236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6600" dirty="0" smtClean="0">
                    <a:solidFill>
                      <a:schemeClr val="bg1"/>
                    </a:solidFill>
                  </a:rPr>
                  <a:t>Patient #4</a:t>
                </a:r>
                <a:endParaRPr lang="en-CA" sz="66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04952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2367038" y="-2110622"/>
            <a:ext cx="17937211" cy="30561563"/>
            <a:chOff x="-2367038" y="-2110622"/>
            <a:chExt cx="17937211" cy="30561563"/>
          </a:xfrm>
        </p:grpSpPr>
        <p:grpSp>
          <p:nvGrpSpPr>
            <p:cNvPr id="45" name="Group 44"/>
            <p:cNvGrpSpPr/>
            <p:nvPr/>
          </p:nvGrpSpPr>
          <p:grpSpPr>
            <a:xfrm>
              <a:off x="-2367038" y="-2110622"/>
              <a:ext cx="17911838" cy="30552232"/>
              <a:chOff x="-2367038" y="-2110622"/>
              <a:chExt cx="17911838" cy="30552232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-2366116" y="-2110621"/>
                <a:ext cx="13190292" cy="3139321"/>
                <a:chOff x="-1591416" y="3718679"/>
                <a:chExt cx="13190292" cy="3139321"/>
              </a:xfrm>
            </p:grpSpPr>
            <p:grpSp>
              <p:nvGrpSpPr>
                <p:cNvPr id="3" name="Group 2"/>
                <p:cNvGrpSpPr/>
                <p:nvPr/>
              </p:nvGrpSpPr>
              <p:grpSpPr>
                <a:xfrm>
                  <a:off x="1087395" y="3718679"/>
                  <a:ext cx="10511481" cy="3139321"/>
                  <a:chOff x="1087395" y="3718679"/>
                  <a:chExt cx="10511481" cy="3139321"/>
                </a:xfrm>
              </p:grpSpPr>
              <p:sp>
                <p:nvSpPr>
                  <p:cNvPr id="5" name="Rectangle 4"/>
                  <p:cNvSpPr/>
                  <p:nvPr/>
                </p:nvSpPr>
                <p:spPr>
                  <a:xfrm>
                    <a:off x="1087395" y="3718679"/>
                    <a:ext cx="10511481" cy="3139320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6" name="TextBox 5"/>
                  <p:cNvSpPr txBox="1"/>
                  <p:nvPr/>
                </p:nvSpPr>
                <p:spPr>
                  <a:xfrm>
                    <a:off x="1091684" y="3718679"/>
                    <a:ext cx="5253135" cy="313932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6600" dirty="0" smtClean="0">
                        <a:solidFill>
                          <a:schemeClr val="bg1"/>
                        </a:solidFill>
                      </a:rPr>
                      <a:t>CT ground truth with landmarks</a:t>
                    </a:r>
                    <a:endParaRPr lang="en-CA" sz="66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7" name="TextBox 6"/>
                  <p:cNvSpPr txBox="1"/>
                  <p:nvPr/>
                </p:nvSpPr>
                <p:spPr>
                  <a:xfrm>
                    <a:off x="6344819" y="3718679"/>
                    <a:ext cx="5253135" cy="313932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6600" dirty="0" smtClean="0">
                        <a:solidFill>
                          <a:schemeClr val="bg1"/>
                        </a:solidFill>
                      </a:rPr>
                      <a:t>Registered model with error map</a:t>
                    </a:r>
                    <a:endParaRPr lang="en-CA" sz="66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4" name="Rectangle 3"/>
                <p:cNvSpPr/>
                <p:nvPr/>
              </p:nvSpPr>
              <p:spPr>
                <a:xfrm>
                  <a:off x="-1591416" y="3718679"/>
                  <a:ext cx="2669480" cy="312999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8" name="Group 7"/>
              <p:cNvGrpSpPr/>
              <p:nvPr/>
            </p:nvGrpSpPr>
            <p:grpSpPr>
              <a:xfrm>
                <a:off x="-2367038" y="1019369"/>
                <a:ext cx="13190292" cy="6867331"/>
                <a:chOff x="-1591416" y="-9331"/>
                <a:chExt cx="13190292" cy="6867331"/>
              </a:xfrm>
            </p:grpSpPr>
            <p:grpSp>
              <p:nvGrpSpPr>
                <p:cNvPr id="9" name="Group 8"/>
                <p:cNvGrpSpPr/>
                <p:nvPr/>
              </p:nvGrpSpPr>
              <p:grpSpPr>
                <a:xfrm>
                  <a:off x="1087395" y="0"/>
                  <a:ext cx="10511481" cy="6858000"/>
                  <a:chOff x="1087395" y="0"/>
                  <a:chExt cx="10511481" cy="6858000"/>
                </a:xfrm>
              </p:grpSpPr>
              <p:pic>
                <p:nvPicPr>
                  <p:cNvPr id="13" name="Picture 12"/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0777" r="19986"/>
                  <a:stretch/>
                </p:blipFill>
                <p:spPr>
                  <a:xfrm>
                    <a:off x="1087395" y="0"/>
                    <a:ext cx="2471350" cy="6858000"/>
                  </a:xfrm>
                  <a:prstGeom prst="rect">
                    <a:avLst/>
                  </a:prstGeom>
                </p:spPr>
              </p:pic>
              <p:pic>
                <p:nvPicPr>
                  <p:cNvPr id="14" name="Picture 13"/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553" r="15603"/>
                  <a:stretch/>
                </p:blipFill>
                <p:spPr>
                  <a:xfrm>
                    <a:off x="6384324" y="0"/>
                    <a:ext cx="2561968" cy="6858000"/>
                  </a:xfrm>
                  <a:prstGeom prst="rect">
                    <a:avLst/>
                  </a:prstGeom>
                </p:spPr>
              </p:pic>
              <p:pic>
                <p:nvPicPr>
                  <p:cNvPr id="15" name="Picture 14"/>
                  <p:cNvPicPr>
                    <a:picLocks noChangeAspect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r="6381"/>
                  <a:stretch/>
                </p:blipFill>
                <p:spPr>
                  <a:xfrm>
                    <a:off x="3558745" y="0"/>
                    <a:ext cx="2825579" cy="6858000"/>
                  </a:xfrm>
                  <a:prstGeom prst="rect">
                    <a:avLst/>
                  </a:prstGeom>
                </p:spPr>
              </p:pic>
              <p:pic>
                <p:nvPicPr>
                  <p:cNvPr id="16" name="Picture 15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9439" r="8418"/>
                  <a:stretch/>
                </p:blipFill>
                <p:spPr>
                  <a:xfrm>
                    <a:off x="8946292" y="0"/>
                    <a:ext cx="2652584" cy="685800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" name="Group 9"/>
                <p:cNvGrpSpPr/>
                <p:nvPr/>
              </p:nvGrpSpPr>
              <p:grpSpPr>
                <a:xfrm>
                  <a:off x="-1591416" y="-9331"/>
                  <a:ext cx="2669480" cy="6858000"/>
                  <a:chOff x="8929396" y="0"/>
                  <a:chExt cx="2669480" cy="6858000"/>
                </a:xfrm>
              </p:grpSpPr>
              <p:sp>
                <p:nvSpPr>
                  <p:cNvPr id="11" name="Rectangle 10"/>
                  <p:cNvSpPr/>
                  <p:nvPr/>
                </p:nvSpPr>
                <p:spPr>
                  <a:xfrm>
                    <a:off x="8929396" y="0"/>
                    <a:ext cx="2669480" cy="6858000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2" name="TextBox 11"/>
                  <p:cNvSpPr txBox="1"/>
                  <p:nvPr/>
                </p:nvSpPr>
                <p:spPr>
                  <a:xfrm>
                    <a:off x="8929396" y="2367171"/>
                    <a:ext cx="2666874" cy="212365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6600" dirty="0" smtClean="0">
                        <a:solidFill>
                          <a:schemeClr val="bg1"/>
                        </a:solidFill>
                      </a:rPr>
                      <a:t>Patient #1</a:t>
                    </a:r>
                    <a:endParaRPr lang="en-CA" sz="66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  <p:sp>
            <p:nvSpPr>
              <p:cNvPr id="44" name="Rectangle 43"/>
              <p:cNvSpPr/>
              <p:nvPr/>
            </p:nvSpPr>
            <p:spPr>
              <a:xfrm>
                <a:off x="10823254" y="-2110622"/>
                <a:ext cx="4721546" cy="3055223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20896" y="7924452"/>
              <a:ext cx="4849277" cy="11544301"/>
            </a:xfrm>
            <a:prstGeom prst="rect">
              <a:avLst/>
            </a:prstGeom>
          </p:spPr>
        </p:pic>
        <p:grpSp>
          <p:nvGrpSpPr>
            <p:cNvPr id="47" name="Group 46"/>
            <p:cNvGrpSpPr/>
            <p:nvPr/>
          </p:nvGrpSpPr>
          <p:grpSpPr>
            <a:xfrm>
              <a:off x="-2367038" y="7630107"/>
              <a:ext cx="13269868" cy="6867331"/>
              <a:chOff x="-1695931" y="-9331"/>
              <a:chExt cx="13269868" cy="6867331"/>
            </a:xfrm>
          </p:grpSpPr>
          <p:grpSp>
            <p:nvGrpSpPr>
              <p:cNvPr id="48" name="Group 47"/>
              <p:cNvGrpSpPr/>
              <p:nvPr/>
            </p:nvGrpSpPr>
            <p:grpSpPr>
              <a:xfrm>
                <a:off x="981956" y="-9331"/>
                <a:ext cx="10591981" cy="6867331"/>
                <a:chOff x="981956" y="-9331"/>
                <a:chExt cx="10591981" cy="6867331"/>
              </a:xfrm>
            </p:grpSpPr>
            <p:pic>
              <p:nvPicPr>
                <p:cNvPr id="52" name="Picture 51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81956" y="0"/>
                  <a:ext cx="3024853" cy="6858000"/>
                </a:xfrm>
                <a:prstGeom prst="rect">
                  <a:avLst/>
                </a:prstGeom>
              </p:spPr>
            </p:pic>
            <p:pic>
              <p:nvPicPr>
                <p:cNvPr id="53" name="Picture 52"/>
                <p:cNvPicPr>
                  <a:picLocks noChangeAspect="1"/>
                </p:cNvPicPr>
                <p:nvPr/>
              </p:nvPicPr>
              <p:blipFill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224" r="9475"/>
                <a:stretch/>
              </p:blipFill>
              <p:spPr>
                <a:xfrm>
                  <a:off x="6442099" y="-9331"/>
                  <a:ext cx="2677887" cy="6858000"/>
                </a:xfrm>
                <a:prstGeom prst="rect">
                  <a:avLst/>
                </a:prstGeom>
              </p:spPr>
            </p:pic>
            <p:pic>
              <p:nvPicPr>
                <p:cNvPr id="54" name="Picture 53"/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100" r="19600"/>
                <a:stretch/>
              </p:blipFill>
              <p:spPr>
                <a:xfrm>
                  <a:off x="4006809" y="0"/>
                  <a:ext cx="2435290" cy="6858000"/>
                </a:xfrm>
                <a:prstGeom prst="rect">
                  <a:avLst/>
                </a:prstGeom>
              </p:spPr>
            </p:pic>
            <p:pic>
              <p:nvPicPr>
                <p:cNvPr id="55" name="Picture 54"/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3069" r="16565"/>
                <a:stretch/>
              </p:blipFill>
              <p:spPr>
                <a:xfrm>
                  <a:off x="9119986" y="0"/>
                  <a:ext cx="2453951" cy="6858000"/>
                </a:xfrm>
                <a:prstGeom prst="rect">
                  <a:avLst/>
                </a:prstGeom>
              </p:spPr>
            </p:pic>
          </p:grpSp>
          <p:grpSp>
            <p:nvGrpSpPr>
              <p:cNvPr id="49" name="Group 48"/>
              <p:cNvGrpSpPr/>
              <p:nvPr/>
            </p:nvGrpSpPr>
            <p:grpSpPr>
              <a:xfrm>
                <a:off x="-1695931" y="-9331"/>
                <a:ext cx="2669480" cy="6858000"/>
                <a:chOff x="8929396" y="0"/>
                <a:chExt cx="2669480" cy="6858000"/>
              </a:xfrm>
            </p:grpSpPr>
            <p:sp>
              <p:nvSpPr>
                <p:cNvPr id="50" name="Rectangle 49"/>
                <p:cNvSpPr/>
                <p:nvPr/>
              </p:nvSpPr>
              <p:spPr>
                <a:xfrm>
                  <a:off x="8929396" y="0"/>
                  <a:ext cx="2669480" cy="685800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1" name="TextBox 50"/>
                <p:cNvSpPr txBox="1"/>
                <p:nvPr/>
              </p:nvSpPr>
              <p:spPr>
                <a:xfrm>
                  <a:off x="8929396" y="2367171"/>
                  <a:ext cx="2666874" cy="212365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6600" dirty="0" smtClean="0">
                      <a:solidFill>
                        <a:schemeClr val="bg1"/>
                      </a:solidFill>
                    </a:rPr>
                    <a:t>Patient #2</a:t>
                  </a:r>
                  <a:endParaRPr lang="en-CA" sz="66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56" name="Group 55"/>
            <p:cNvGrpSpPr/>
            <p:nvPr/>
          </p:nvGrpSpPr>
          <p:grpSpPr>
            <a:xfrm>
              <a:off x="-2367038" y="14478776"/>
              <a:ext cx="13267040" cy="6867331"/>
              <a:chOff x="-1670641" y="-9331"/>
              <a:chExt cx="13267040" cy="6867331"/>
            </a:xfrm>
          </p:grpSpPr>
          <p:grpSp>
            <p:nvGrpSpPr>
              <p:cNvPr id="57" name="Group 56"/>
              <p:cNvGrpSpPr/>
              <p:nvPr/>
            </p:nvGrpSpPr>
            <p:grpSpPr>
              <a:xfrm>
                <a:off x="1007707" y="0"/>
                <a:ext cx="10588692" cy="6858000"/>
                <a:chOff x="1623527" y="0"/>
                <a:chExt cx="10588692" cy="6858000"/>
              </a:xfrm>
            </p:grpSpPr>
            <p:pic>
              <p:nvPicPr>
                <p:cNvPr id="61" name="Picture 60"/>
                <p:cNvPicPr>
                  <a:picLocks noChangeAspect="1"/>
                </p:cNvPicPr>
                <p:nvPr/>
              </p:nvPicPr>
              <p:blipFill rotWithShape="1"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054" r="12688"/>
                <a:stretch/>
              </p:blipFill>
              <p:spPr>
                <a:xfrm>
                  <a:off x="1623527" y="0"/>
                  <a:ext cx="2687216" cy="6858000"/>
                </a:xfrm>
                <a:prstGeom prst="rect">
                  <a:avLst/>
                </a:prstGeom>
              </p:spPr>
            </p:pic>
            <p:pic>
              <p:nvPicPr>
                <p:cNvPr id="62" name="Picture 61"/>
                <p:cNvPicPr>
                  <a:picLocks noChangeAspect="1"/>
                </p:cNvPicPr>
                <p:nvPr/>
              </p:nvPicPr>
              <p:blipFill rotWithShape="1"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6112" r="15066"/>
                <a:stretch/>
              </p:blipFill>
              <p:spPr>
                <a:xfrm>
                  <a:off x="6941199" y="0"/>
                  <a:ext cx="2659224" cy="6858000"/>
                </a:xfrm>
                <a:prstGeom prst="rect">
                  <a:avLst/>
                </a:prstGeom>
              </p:spPr>
            </p:pic>
            <p:pic>
              <p:nvPicPr>
                <p:cNvPr id="63" name="Picture 62"/>
                <p:cNvPicPr>
                  <a:picLocks noChangeAspect="1"/>
                </p:cNvPicPr>
                <p:nvPr/>
              </p:nvPicPr>
              <p:blipFill rotWithShape="1"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010" r="11592"/>
                <a:stretch/>
              </p:blipFill>
              <p:spPr>
                <a:xfrm>
                  <a:off x="4309967" y="0"/>
                  <a:ext cx="2631232" cy="6858000"/>
                </a:xfrm>
                <a:prstGeom prst="rect">
                  <a:avLst/>
                </a:prstGeom>
              </p:spPr>
            </p:pic>
            <p:pic>
              <p:nvPicPr>
                <p:cNvPr id="64" name="Picture 63"/>
                <p:cNvPicPr>
                  <a:picLocks noChangeAspect="1"/>
                </p:cNvPicPr>
                <p:nvPr/>
              </p:nvPicPr>
              <p:blipFill rotWithShape="1"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474" r="16346"/>
                <a:stretch/>
              </p:blipFill>
              <p:spPr>
                <a:xfrm>
                  <a:off x="9571655" y="0"/>
                  <a:ext cx="2640564" cy="6858000"/>
                </a:xfrm>
                <a:prstGeom prst="rect">
                  <a:avLst/>
                </a:prstGeom>
              </p:spPr>
            </p:pic>
          </p:grpSp>
          <p:grpSp>
            <p:nvGrpSpPr>
              <p:cNvPr id="58" name="Group 57"/>
              <p:cNvGrpSpPr/>
              <p:nvPr/>
            </p:nvGrpSpPr>
            <p:grpSpPr>
              <a:xfrm>
                <a:off x="-1670641" y="-9331"/>
                <a:ext cx="2669480" cy="6858000"/>
                <a:chOff x="8929396" y="0"/>
                <a:chExt cx="2669480" cy="6858000"/>
              </a:xfrm>
            </p:grpSpPr>
            <p:sp>
              <p:nvSpPr>
                <p:cNvPr id="59" name="Rectangle 58"/>
                <p:cNvSpPr/>
                <p:nvPr/>
              </p:nvSpPr>
              <p:spPr>
                <a:xfrm>
                  <a:off x="8929396" y="0"/>
                  <a:ext cx="2669480" cy="685800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60" name="TextBox 59"/>
                <p:cNvSpPr txBox="1"/>
                <p:nvPr/>
              </p:nvSpPr>
              <p:spPr>
                <a:xfrm>
                  <a:off x="8929396" y="2367171"/>
                  <a:ext cx="2666874" cy="212365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6600" dirty="0" smtClean="0">
                      <a:solidFill>
                        <a:schemeClr val="bg1"/>
                      </a:solidFill>
                    </a:rPr>
                    <a:t>Patient #3</a:t>
                  </a:r>
                  <a:endParaRPr lang="en-CA" sz="66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65" name="Group 64"/>
            <p:cNvGrpSpPr/>
            <p:nvPr/>
          </p:nvGrpSpPr>
          <p:grpSpPr>
            <a:xfrm>
              <a:off x="-2367038" y="21318111"/>
              <a:ext cx="13187464" cy="7132830"/>
              <a:chOff x="-1433637" y="-9334"/>
              <a:chExt cx="12988350" cy="6867334"/>
            </a:xfrm>
          </p:grpSpPr>
          <p:grpSp>
            <p:nvGrpSpPr>
              <p:cNvPr id="66" name="Group 65"/>
              <p:cNvGrpSpPr/>
              <p:nvPr/>
            </p:nvGrpSpPr>
            <p:grpSpPr>
              <a:xfrm>
                <a:off x="1240971" y="-9334"/>
                <a:ext cx="10313742" cy="6867334"/>
                <a:chOff x="1240971" y="-9334"/>
                <a:chExt cx="10313742" cy="6867334"/>
              </a:xfrm>
            </p:grpSpPr>
            <p:pic>
              <p:nvPicPr>
                <p:cNvPr id="70" name="Picture 69"/>
                <p:cNvPicPr>
                  <a:picLocks noChangeAspect="1"/>
                </p:cNvPicPr>
                <p:nvPr/>
              </p:nvPicPr>
              <p:blipFill rotWithShape="1"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1388" r="19639"/>
                <a:stretch/>
              </p:blipFill>
              <p:spPr>
                <a:xfrm>
                  <a:off x="1240971" y="0"/>
                  <a:ext cx="2621902" cy="6858000"/>
                </a:xfrm>
                <a:prstGeom prst="rect">
                  <a:avLst/>
                </a:prstGeom>
              </p:spPr>
            </p:pic>
            <p:pic>
              <p:nvPicPr>
                <p:cNvPr id="71" name="Picture 70"/>
                <p:cNvPicPr>
                  <a:picLocks noChangeAspect="1"/>
                </p:cNvPicPr>
                <p:nvPr/>
              </p:nvPicPr>
              <p:blipFill rotWithShape="1"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16" r="18998"/>
                <a:stretch/>
              </p:blipFill>
              <p:spPr>
                <a:xfrm>
                  <a:off x="6376222" y="-9334"/>
                  <a:ext cx="2588098" cy="6867333"/>
                </a:xfrm>
                <a:prstGeom prst="rect">
                  <a:avLst/>
                </a:prstGeom>
              </p:spPr>
            </p:pic>
            <p:pic>
              <p:nvPicPr>
                <p:cNvPr id="72" name="Picture 71"/>
                <p:cNvPicPr>
                  <a:picLocks noChangeAspect="1"/>
                </p:cNvPicPr>
                <p:nvPr/>
              </p:nvPicPr>
              <p:blipFill rotWithShape="1"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600" r="17949"/>
                <a:stretch/>
              </p:blipFill>
              <p:spPr>
                <a:xfrm>
                  <a:off x="3862873" y="-9332"/>
                  <a:ext cx="2513350" cy="6867331"/>
                </a:xfrm>
                <a:prstGeom prst="rect">
                  <a:avLst/>
                </a:prstGeom>
              </p:spPr>
            </p:pic>
            <p:pic>
              <p:nvPicPr>
                <p:cNvPr id="73" name="Picture 72"/>
                <p:cNvPicPr>
                  <a:picLocks noChangeAspect="1"/>
                </p:cNvPicPr>
                <p:nvPr/>
              </p:nvPicPr>
              <p:blipFill rotWithShape="1">
                <a:blip r:embed="rId1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579" r="14272"/>
                <a:stretch/>
              </p:blipFill>
              <p:spPr>
                <a:xfrm>
                  <a:off x="8960803" y="0"/>
                  <a:ext cx="2593910" cy="6858000"/>
                </a:xfrm>
                <a:prstGeom prst="rect">
                  <a:avLst/>
                </a:prstGeom>
              </p:spPr>
            </p:pic>
          </p:grpSp>
          <p:grpSp>
            <p:nvGrpSpPr>
              <p:cNvPr id="67" name="Group 66"/>
              <p:cNvGrpSpPr/>
              <p:nvPr/>
            </p:nvGrpSpPr>
            <p:grpSpPr>
              <a:xfrm>
                <a:off x="-1433637" y="-9331"/>
                <a:ext cx="2669480" cy="6858000"/>
                <a:chOff x="8929396" y="0"/>
                <a:chExt cx="2669480" cy="6858000"/>
              </a:xfrm>
            </p:grpSpPr>
            <p:sp>
              <p:nvSpPr>
                <p:cNvPr id="68" name="Rectangle 67"/>
                <p:cNvSpPr/>
                <p:nvPr/>
              </p:nvSpPr>
              <p:spPr>
                <a:xfrm>
                  <a:off x="8929396" y="0"/>
                  <a:ext cx="2669480" cy="685800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8929396" y="2367171"/>
                  <a:ext cx="2666874" cy="212365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6600" dirty="0" smtClean="0">
                      <a:solidFill>
                        <a:schemeClr val="bg1"/>
                      </a:solidFill>
                    </a:rPr>
                    <a:t>Patient #4</a:t>
                  </a:r>
                  <a:endParaRPr lang="en-CA" sz="66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54464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206476" y="-5057112"/>
            <a:ext cx="17469069" cy="22064797"/>
            <a:chOff x="206476" y="-5057112"/>
            <a:chExt cx="17469069" cy="22064797"/>
          </a:xfrm>
        </p:grpSpPr>
        <p:grpSp>
          <p:nvGrpSpPr>
            <p:cNvPr id="7" name="Group 6"/>
            <p:cNvGrpSpPr>
              <a:grpSpLocks noChangeAspect="1"/>
            </p:cNvGrpSpPr>
            <p:nvPr/>
          </p:nvGrpSpPr>
          <p:grpSpPr>
            <a:xfrm>
              <a:off x="206476" y="-5057112"/>
              <a:ext cx="12747523" cy="22064797"/>
              <a:chOff x="206477" y="-5057112"/>
              <a:chExt cx="10058400" cy="17410171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6477" y="-5057112"/>
                <a:ext cx="10058400" cy="4391805"/>
              </a:xfrm>
              <a:prstGeom prst="rect">
                <a:avLst/>
              </a:prstGeom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6477" y="-713385"/>
                <a:ext cx="10058400" cy="4395201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6477" y="3640320"/>
                <a:ext cx="10058400" cy="4416456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6477" y="7949343"/>
                <a:ext cx="10058400" cy="4403716"/>
              </a:xfrm>
              <a:prstGeom prst="rect">
                <a:avLst/>
              </a:prstGeom>
            </p:spPr>
          </p:pic>
        </p:grpSp>
        <p:sp>
          <p:nvSpPr>
            <p:cNvPr id="8" name="Rectangle 7"/>
            <p:cNvSpPr/>
            <p:nvPr/>
          </p:nvSpPr>
          <p:spPr>
            <a:xfrm>
              <a:off x="12953999" y="-5057112"/>
              <a:ext cx="4721546" cy="2206479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26268" y="145149"/>
              <a:ext cx="4849277" cy="115443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6809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44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Church</dc:creator>
  <cp:lastModifiedBy>Ben Church</cp:lastModifiedBy>
  <cp:revision>12</cp:revision>
  <dcterms:created xsi:type="dcterms:W3CDTF">2016-11-15T16:38:24Z</dcterms:created>
  <dcterms:modified xsi:type="dcterms:W3CDTF">2016-11-22T13:55:46Z</dcterms:modified>
</cp:coreProperties>
</file>

<file path=docProps/thumbnail.jpeg>
</file>